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g"/><Relationship Id="rId3" Type="http://schemas.openxmlformats.org/officeDocument/2006/relationships/hyperlink" Target="https://www.youtube.com/watch?v=QNJL6nfu__Q" TargetMode="Externa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maxresdefaul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914400"/>
            <a:ext cx="4876800" cy="2743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14400" y="3840480"/>
            <a:ext cx="73152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l"/>
            <a:r>
              <a:rPr sz="1800" b="1">
                <a:solidFill>
                  <a:srgbClr val="0000FF"/>
                </a:solidFill>
                <a:latin typeface="Calibri"/>
                <a:hlinkClick r:id="rId3"/>
              </a:rPr>
              <a:t>▶ Videoyu izlemek için buraya tıklayın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2000-01-01T00:00:00Z</dcterms:created>
  <dcterms:modified xsi:type="dcterms:W3CDTF">2000-01-01T00:00:00Z</dcterms:modified>
  <cp:category/>
</cp:coreProperties>
</file>